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ittany" charset="1" panose="00000000000000000000"/>
      <p:regular r:id="rId7"/>
    </p:embeddedFont>
    <p:embeddedFont>
      <p:font typeface="Be Vietnam Medium Italics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984" t="-18757" r="-5972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45862" y="26821727"/>
            <a:ext cx="22311207" cy="22189509"/>
          </a:xfrm>
          <a:custGeom>
            <a:avLst/>
            <a:gdLst/>
            <a:ahLst/>
            <a:cxnLst/>
            <a:rect r="r" b="b" t="t" l="l"/>
            <a:pathLst>
              <a:path h="22189509" w="22311207">
                <a:moveTo>
                  <a:pt x="0" y="0"/>
                </a:moveTo>
                <a:lnTo>
                  <a:pt x="22311207" y="0"/>
                </a:lnTo>
                <a:lnTo>
                  <a:pt x="22311207" y="22189510"/>
                </a:lnTo>
                <a:lnTo>
                  <a:pt x="0" y="221895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9200710" y="-5150982"/>
            <a:ext cx="22311531" cy="22189832"/>
          </a:xfrm>
          <a:custGeom>
            <a:avLst/>
            <a:gdLst/>
            <a:ahLst/>
            <a:cxnLst/>
            <a:rect r="r" b="b" t="t" l="l"/>
            <a:pathLst>
              <a:path h="22189832" w="22311531">
                <a:moveTo>
                  <a:pt x="22311531" y="22189832"/>
                </a:moveTo>
                <a:lnTo>
                  <a:pt x="0" y="22189832"/>
                </a:lnTo>
                <a:lnTo>
                  <a:pt x="0" y="0"/>
                </a:lnTo>
                <a:lnTo>
                  <a:pt x="22311531" y="0"/>
                </a:lnTo>
                <a:lnTo>
                  <a:pt x="22311531" y="22189832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3604563">
            <a:off x="22380544" y="523922"/>
            <a:ext cx="22311207" cy="22189509"/>
          </a:xfrm>
          <a:custGeom>
            <a:avLst/>
            <a:gdLst/>
            <a:ahLst/>
            <a:cxnLst/>
            <a:rect r="r" b="b" t="t" l="l"/>
            <a:pathLst>
              <a:path h="22189509" w="22311207">
                <a:moveTo>
                  <a:pt x="22311207" y="22189510"/>
                </a:moveTo>
                <a:lnTo>
                  <a:pt x="0" y="22189510"/>
                </a:lnTo>
                <a:lnTo>
                  <a:pt x="0" y="0"/>
                </a:lnTo>
                <a:lnTo>
                  <a:pt x="22311207" y="0"/>
                </a:lnTo>
                <a:lnTo>
                  <a:pt x="22311207" y="2218951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604563">
            <a:off x="-15430951" y="21147145"/>
            <a:ext cx="22311207" cy="22189509"/>
          </a:xfrm>
          <a:custGeom>
            <a:avLst/>
            <a:gdLst/>
            <a:ahLst/>
            <a:cxnLst/>
            <a:rect r="r" b="b" t="t" l="l"/>
            <a:pathLst>
              <a:path h="22189509" w="22311207">
                <a:moveTo>
                  <a:pt x="0" y="0"/>
                </a:moveTo>
                <a:lnTo>
                  <a:pt x="22311207" y="0"/>
                </a:lnTo>
                <a:lnTo>
                  <a:pt x="22311207" y="22189509"/>
                </a:lnTo>
                <a:lnTo>
                  <a:pt x="0" y="22189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2095266">
            <a:off x="14271691" y="4061025"/>
            <a:ext cx="9765791" cy="4730865"/>
          </a:xfrm>
          <a:custGeom>
            <a:avLst/>
            <a:gdLst/>
            <a:ahLst/>
            <a:cxnLst/>
            <a:rect r="r" b="b" t="t" l="l"/>
            <a:pathLst>
              <a:path h="4730865" w="9765791">
                <a:moveTo>
                  <a:pt x="9765791" y="0"/>
                </a:moveTo>
                <a:lnTo>
                  <a:pt x="0" y="0"/>
                </a:lnTo>
                <a:lnTo>
                  <a:pt x="0" y="4730865"/>
                </a:lnTo>
                <a:lnTo>
                  <a:pt x="9765791" y="4730865"/>
                </a:lnTo>
                <a:lnTo>
                  <a:pt x="9765791" y="0"/>
                </a:lnTo>
                <a:close/>
              </a:path>
            </a:pathLst>
          </a:custGeom>
          <a:blipFill>
            <a:blip r:embed="rId5"/>
            <a:stretch>
              <a:fillRect l="0" t="0" r="0" b="-25514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60900" y="34482140"/>
            <a:ext cx="12830679" cy="6779118"/>
          </a:xfrm>
          <a:custGeom>
            <a:avLst/>
            <a:gdLst/>
            <a:ahLst/>
            <a:cxnLst/>
            <a:rect r="r" b="b" t="t" l="l"/>
            <a:pathLst>
              <a:path h="6779118" w="12830679">
                <a:moveTo>
                  <a:pt x="0" y="0"/>
                </a:moveTo>
                <a:lnTo>
                  <a:pt x="12830679" y="0"/>
                </a:lnTo>
                <a:lnTo>
                  <a:pt x="12830679" y="6779118"/>
                </a:lnTo>
                <a:lnTo>
                  <a:pt x="0" y="6779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066" t="0" r="0" b="-255143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926080" y="14792464"/>
            <a:ext cx="15958481" cy="4958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2"/>
              </a:lnSpc>
            </a:pPr>
            <a:r>
              <a:rPr lang="en-US" sz="28994">
                <a:solidFill>
                  <a:srgbClr val="3C5756"/>
                </a:solidFill>
                <a:latin typeface="Brittany"/>
                <a:ea typeface="Brittany"/>
                <a:cs typeface="Brittany"/>
                <a:sym typeface="Brittany"/>
              </a:rPr>
              <a:t>Howard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376239" y="24066089"/>
            <a:ext cx="15958481" cy="4958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2"/>
              </a:lnSpc>
            </a:pPr>
            <a:r>
              <a:rPr lang="en-US" sz="28994">
                <a:solidFill>
                  <a:srgbClr val="3C5756"/>
                </a:solidFill>
                <a:latin typeface="Brittany"/>
                <a:ea typeface="Brittany"/>
                <a:cs typeface="Brittany"/>
                <a:sym typeface="Brittany"/>
              </a:rPr>
              <a:t>Rachelle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630400" y="18689588"/>
            <a:ext cx="5321212" cy="4958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2"/>
              </a:lnSpc>
            </a:pPr>
            <a:r>
              <a:rPr lang="en-US" sz="28994">
                <a:solidFill>
                  <a:srgbClr val="3C5756"/>
                </a:solidFill>
                <a:latin typeface="Brittany"/>
                <a:ea typeface="Brittany"/>
                <a:cs typeface="Brittany"/>
                <a:sym typeface="Brittany"/>
              </a:rPr>
              <a:t>&amp;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42987" y="9836448"/>
            <a:ext cx="14374826" cy="2683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b="true" sz="7741" i="true" spc="2322">
                <a:solidFill>
                  <a:srgbClr val="3C5756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WELCOME TO</a:t>
            </a:r>
          </a:p>
          <a:p>
            <a:pPr algn="ctr">
              <a:lnSpc>
                <a:spcPts val="10837"/>
              </a:lnSpc>
            </a:pPr>
            <a:r>
              <a:rPr lang="en-US" b="true" sz="7741" i="true" spc="2322">
                <a:solidFill>
                  <a:srgbClr val="3C5756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THE WEDDING OF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061335" y="32089500"/>
            <a:ext cx="11138131" cy="141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50"/>
              </a:lnSpc>
            </a:pPr>
            <a:r>
              <a:rPr lang="en-US" b="true" sz="8321" i="true" spc="1664">
                <a:solidFill>
                  <a:srgbClr val="3C5756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27.07.2027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DAGyu-abrb8</dc:identifier>
  <dcterms:modified xsi:type="dcterms:W3CDTF">2011-08-01T06:04:30Z</dcterms:modified>
  <cp:revision>1</cp:revision>
  <dc:title>Green and Pink Floral Watercolor Welcome Wedding Poster (32 x 48 in)</dc:title>
</cp:coreProperties>
</file>